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215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4" r:id="rId9"/>
    <p:sldId id="262" r:id="rId10"/>
    <p:sldId id="263" r:id="rId11"/>
  </p:sldIdLst>
  <p:sldSz cx="18288000" cy="10287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Garet" panose="020B0604020202020204" charset="0"/>
      <p:regular r:id="rId13"/>
    </p:embeddedFont>
    <p:embeddedFont>
      <p:font typeface="Garet Bold" panose="020B060402020202020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F048F3-6C27-4318-AF5B-001D5C94C556}" v="36" dt="2025-08-14T06:40:13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ls marketing" userId="6bf10b87f0065e7c" providerId="LiveId" clId="{3044675E-6E6C-4D64-A16F-9527D6ABDCA8}"/>
    <pc:docChg chg="modSld">
      <pc:chgData name="Tuls marketing" userId="6bf10b87f0065e7c" providerId="LiveId" clId="{3044675E-6E6C-4D64-A16F-9527D6ABDCA8}" dt="2025-07-11T10:33:43.928" v="0" actId="1076"/>
      <pc:docMkLst>
        <pc:docMk/>
      </pc:docMkLst>
      <pc:sldChg chg="modSp mod">
        <pc:chgData name="Tuls marketing" userId="6bf10b87f0065e7c" providerId="LiveId" clId="{3044675E-6E6C-4D64-A16F-9527D6ABDCA8}" dt="2025-07-11T10:33:43.928" v="0" actId="1076"/>
        <pc:sldMkLst>
          <pc:docMk/>
          <pc:sldMk cId="0" sldId="263"/>
        </pc:sldMkLst>
      </pc:sldChg>
    </pc:docChg>
  </pc:docChgLst>
  <pc:docChgLst>
    <pc:chgData name="Tuls marketing" userId="6bf10b87f0065e7c" providerId="LiveId" clId="{5AD802CB-A1E4-4930-88A9-32B4B681F6FD}"/>
    <pc:docChg chg="undo custSel addSld delSld modSld sldOrd">
      <pc:chgData name="Tuls marketing" userId="6bf10b87f0065e7c" providerId="LiveId" clId="{5AD802CB-A1E4-4930-88A9-32B4B681F6FD}" dt="2025-07-18T09:58:39.412" v="4673" actId="20577"/>
      <pc:docMkLst>
        <pc:docMk/>
      </pc:docMkLst>
      <pc:sldChg chg="addSp delSp modSp mod">
        <pc:chgData name="Tuls marketing" userId="6bf10b87f0065e7c" providerId="LiveId" clId="{5AD802CB-A1E4-4930-88A9-32B4B681F6FD}" dt="2025-07-14T09:13:19.632" v="4291" actId="1076"/>
        <pc:sldMkLst>
          <pc:docMk/>
          <pc:sldMk cId="0" sldId="256"/>
        </pc:sldMkLst>
      </pc:sldChg>
      <pc:sldChg chg="modSp mod">
        <pc:chgData name="Tuls marketing" userId="6bf10b87f0065e7c" providerId="LiveId" clId="{5AD802CB-A1E4-4930-88A9-32B4B681F6FD}" dt="2025-07-14T09:14:03.865" v="4313" actId="20577"/>
        <pc:sldMkLst>
          <pc:docMk/>
          <pc:sldMk cId="0" sldId="257"/>
        </pc:sldMkLst>
      </pc:sldChg>
      <pc:sldChg chg="modSp mod">
        <pc:chgData name="Tuls marketing" userId="6bf10b87f0065e7c" providerId="LiveId" clId="{5AD802CB-A1E4-4930-88A9-32B4B681F6FD}" dt="2025-07-14T06:00:02.765" v="230" actId="255"/>
        <pc:sldMkLst>
          <pc:docMk/>
          <pc:sldMk cId="0" sldId="258"/>
        </pc:sldMkLst>
      </pc:sldChg>
      <pc:sldChg chg="addSp delSp modSp mod">
        <pc:chgData name="Tuls marketing" userId="6bf10b87f0065e7c" providerId="LiveId" clId="{5AD802CB-A1E4-4930-88A9-32B4B681F6FD}" dt="2025-07-14T07:17:50.822" v="2518" actId="20577"/>
        <pc:sldMkLst>
          <pc:docMk/>
          <pc:sldMk cId="0" sldId="259"/>
        </pc:sldMkLst>
      </pc:sldChg>
      <pc:sldChg chg="addSp delSp modSp mod ord">
        <pc:chgData name="Tuls marketing" userId="6bf10b87f0065e7c" providerId="LiveId" clId="{5AD802CB-A1E4-4930-88A9-32B4B681F6FD}" dt="2025-07-14T07:32:15.694" v="3146" actId="20577"/>
        <pc:sldMkLst>
          <pc:docMk/>
          <pc:sldMk cId="0" sldId="261"/>
        </pc:sldMkLst>
      </pc:sldChg>
      <pc:sldChg chg="ord">
        <pc:chgData name="Tuls marketing" userId="6bf10b87f0065e7c" providerId="LiveId" clId="{5AD802CB-A1E4-4930-88A9-32B4B681F6FD}" dt="2025-07-14T09:53:41.094" v="4665"/>
        <pc:sldMkLst>
          <pc:docMk/>
          <pc:sldMk cId="0" sldId="262"/>
        </pc:sldMkLst>
      </pc:sldChg>
      <pc:sldChg chg="delSp modSp mod">
        <pc:chgData name="Tuls marketing" userId="6bf10b87f0065e7c" providerId="LiveId" clId="{5AD802CB-A1E4-4930-88A9-32B4B681F6FD}" dt="2025-07-14T09:07:15.196" v="4278" actId="478"/>
        <pc:sldMkLst>
          <pc:docMk/>
          <pc:sldMk cId="0" sldId="263"/>
        </pc:sldMkLst>
      </pc:sldChg>
      <pc:sldChg chg="addSp delSp modSp mod">
        <pc:chgData name="Tuls marketing" userId="6bf10b87f0065e7c" providerId="LiveId" clId="{5AD802CB-A1E4-4930-88A9-32B4B681F6FD}" dt="2025-07-14T09:19:07.250" v="4320" actId="20577"/>
        <pc:sldMkLst>
          <pc:docMk/>
          <pc:sldMk cId="2481364123" sldId="264"/>
        </pc:sldMkLst>
      </pc:sldChg>
      <pc:sldChg chg="new del">
        <pc:chgData name="Tuls marketing" userId="6bf10b87f0065e7c" providerId="LiveId" clId="{5AD802CB-A1E4-4930-88A9-32B4B681F6FD}" dt="2025-07-14T06:00:25.578" v="232" actId="47"/>
        <pc:sldMkLst>
          <pc:docMk/>
          <pc:sldMk cId="2677340201" sldId="265"/>
        </pc:sldMkLst>
      </pc:sldChg>
      <pc:sldChg chg="add del setBg">
        <pc:chgData name="Tuls marketing" userId="6bf10b87f0065e7c" providerId="LiveId" clId="{5AD802CB-A1E4-4930-88A9-32B4B681F6FD}" dt="2025-07-14T06:01:03.392" v="235" actId="47"/>
        <pc:sldMkLst>
          <pc:docMk/>
          <pc:sldMk cId="3555106870" sldId="265"/>
        </pc:sldMkLst>
      </pc:sldChg>
      <pc:sldChg chg="addSp delSp modSp add del mod">
        <pc:chgData name="Tuls marketing" userId="6bf10b87f0065e7c" providerId="LiveId" clId="{5AD802CB-A1E4-4930-88A9-32B4B681F6FD}" dt="2025-07-14T06:52:39.904" v="1766" actId="1076"/>
        <pc:sldMkLst>
          <pc:docMk/>
          <pc:sldMk cId="2057714235" sldId="266"/>
        </pc:sldMkLst>
      </pc:sldChg>
      <pc:sldChg chg="addSp delSp modSp add mod">
        <pc:chgData name="Tuls marketing" userId="6bf10b87f0065e7c" providerId="LiveId" clId="{5AD802CB-A1E4-4930-88A9-32B4B681F6FD}" dt="2025-07-14T07:03:08.395" v="2135" actId="1076"/>
        <pc:sldMkLst>
          <pc:docMk/>
          <pc:sldMk cId="2539185437" sldId="267"/>
        </pc:sldMkLst>
      </pc:sldChg>
      <pc:sldChg chg="add del">
        <pc:chgData name="Tuls marketing" userId="6bf10b87f0065e7c" providerId="LiveId" clId="{5AD802CB-A1E4-4930-88A9-32B4B681F6FD}" dt="2025-07-14T06:32:18.015" v="1302" actId="47"/>
        <pc:sldMkLst>
          <pc:docMk/>
          <pc:sldMk cId="3763963494" sldId="267"/>
        </pc:sldMkLst>
      </pc:sldChg>
      <pc:sldChg chg="addSp delSp modSp add mod">
        <pc:chgData name="Tuls marketing" userId="6bf10b87f0065e7c" providerId="LiveId" clId="{5AD802CB-A1E4-4930-88A9-32B4B681F6FD}" dt="2025-07-14T09:52:04.120" v="4663" actId="20577"/>
        <pc:sldMkLst>
          <pc:docMk/>
          <pc:sldMk cId="3379433775" sldId="268"/>
        </pc:sldMkLst>
      </pc:sldChg>
      <pc:sldChg chg="addSp delSp modSp add mod">
        <pc:chgData name="Tuls marketing" userId="6bf10b87f0065e7c" providerId="LiveId" clId="{5AD802CB-A1E4-4930-88A9-32B4B681F6FD}" dt="2025-07-14T09:11:48.802" v="4280" actId="20577"/>
        <pc:sldMkLst>
          <pc:docMk/>
          <pc:sldMk cId="3976947836" sldId="269"/>
        </pc:sldMkLst>
      </pc:sldChg>
      <pc:sldChg chg="modSp add mod">
        <pc:chgData name="Tuls marketing" userId="6bf10b87f0065e7c" providerId="LiveId" clId="{5AD802CB-A1E4-4930-88A9-32B4B681F6FD}" dt="2025-07-18T09:58:39.412" v="4673" actId="20577"/>
        <pc:sldMkLst>
          <pc:docMk/>
          <pc:sldMk cId="2310061759" sldId="270"/>
        </pc:sldMkLst>
      </pc:sldChg>
    </pc:docChg>
  </pc:docChgLst>
  <pc:docChgLst>
    <pc:chgData name="Tuls marketing" userId="6bf10b87f0065e7c" providerId="LiveId" clId="{8BA407F9-28B4-418B-8A70-5C255414C8F8}"/>
    <pc:docChg chg="undo custSel addSld modSld">
      <pc:chgData name="Tuls marketing" userId="6bf10b87f0065e7c" providerId="LiveId" clId="{8BA407F9-28B4-418B-8A70-5C255414C8F8}" dt="2025-06-14T06:38:48.667" v="1130" actId="20577"/>
      <pc:docMkLst>
        <pc:docMk/>
      </pc:docMkLst>
      <pc:sldChg chg="addSp delSp modSp mod">
        <pc:chgData name="Tuls marketing" userId="6bf10b87f0065e7c" providerId="LiveId" clId="{8BA407F9-28B4-418B-8A70-5C255414C8F8}" dt="2025-06-14T05:18:15.481" v="749" actId="313"/>
        <pc:sldMkLst>
          <pc:docMk/>
          <pc:sldMk cId="0" sldId="258"/>
        </pc:sldMkLst>
      </pc:sldChg>
      <pc:sldChg chg="modSp mod">
        <pc:chgData name="Tuls marketing" userId="6bf10b87f0065e7c" providerId="LiveId" clId="{8BA407F9-28B4-418B-8A70-5C255414C8F8}" dt="2025-06-14T05:10:44.331" v="629" actId="2711"/>
        <pc:sldMkLst>
          <pc:docMk/>
          <pc:sldMk cId="0" sldId="259"/>
        </pc:sldMkLst>
      </pc:sldChg>
      <pc:sldChg chg="modSp mod">
        <pc:chgData name="Tuls marketing" userId="6bf10b87f0065e7c" providerId="LiveId" clId="{8BA407F9-28B4-418B-8A70-5C255414C8F8}" dt="2025-06-14T06:05:06.649" v="1110" actId="20577"/>
        <pc:sldMkLst>
          <pc:docMk/>
          <pc:sldMk cId="0" sldId="260"/>
        </pc:sldMkLst>
      </pc:sldChg>
      <pc:sldChg chg="delSp modSp mod">
        <pc:chgData name="Tuls marketing" userId="6bf10b87f0065e7c" providerId="LiveId" clId="{8BA407F9-28B4-418B-8A70-5C255414C8F8}" dt="2025-06-14T05:19:08.993" v="795" actId="1076"/>
        <pc:sldMkLst>
          <pc:docMk/>
          <pc:sldMk cId="0" sldId="261"/>
        </pc:sldMkLst>
      </pc:sldChg>
      <pc:sldChg chg="delSp modSp mod">
        <pc:chgData name="Tuls marketing" userId="6bf10b87f0065e7c" providerId="LiveId" clId="{8BA407F9-28B4-418B-8A70-5C255414C8F8}" dt="2025-06-14T06:38:48.667" v="1130" actId="20577"/>
        <pc:sldMkLst>
          <pc:docMk/>
          <pc:sldMk cId="0" sldId="262"/>
        </pc:sldMkLst>
      </pc:sldChg>
      <pc:sldChg chg="delSp modSp mod">
        <pc:chgData name="Tuls marketing" userId="6bf10b87f0065e7c" providerId="LiveId" clId="{8BA407F9-28B4-418B-8A70-5C255414C8F8}" dt="2025-06-14T06:04:39.749" v="1104" actId="1076"/>
        <pc:sldMkLst>
          <pc:docMk/>
          <pc:sldMk cId="0" sldId="263"/>
        </pc:sldMkLst>
      </pc:sldChg>
      <pc:sldChg chg="addSp delSp modSp add mod setBg">
        <pc:chgData name="Tuls marketing" userId="6bf10b87f0065e7c" providerId="LiveId" clId="{8BA407F9-28B4-418B-8A70-5C255414C8F8}" dt="2025-06-14T06:11:16.178" v="1111" actId="1076"/>
        <pc:sldMkLst>
          <pc:docMk/>
          <pc:sldMk cId="2481364123" sldId="264"/>
        </pc:sldMkLst>
      </pc:sldChg>
    </pc:docChg>
  </pc:docChgLst>
  <pc:docChgLst>
    <pc:chgData name="Tuls marketing" userId="6bf10b87f0065e7c" providerId="LiveId" clId="{41F048F3-6C27-4318-AF5B-001D5C94C556}"/>
    <pc:docChg chg="custSel delSld modSld">
      <pc:chgData name="Tuls marketing" userId="6bf10b87f0065e7c" providerId="LiveId" clId="{41F048F3-6C27-4318-AF5B-001D5C94C556}" dt="2025-08-14T06:46:53.979" v="566" actId="20577"/>
      <pc:docMkLst>
        <pc:docMk/>
      </pc:docMkLst>
      <pc:sldChg chg="delSp modSp mod">
        <pc:chgData name="Tuls marketing" userId="6bf10b87f0065e7c" providerId="LiveId" clId="{41F048F3-6C27-4318-AF5B-001D5C94C556}" dt="2025-08-14T06:30:12.900" v="58" actId="207"/>
        <pc:sldMkLst>
          <pc:docMk/>
          <pc:sldMk cId="0" sldId="256"/>
        </pc:sldMkLst>
        <pc:spChg chg="del">
          <ac:chgData name="Tuls marketing" userId="6bf10b87f0065e7c" providerId="LiveId" clId="{41F048F3-6C27-4318-AF5B-001D5C94C556}" dt="2025-08-14T06:26:05.849" v="2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Tuls marketing" userId="6bf10b87f0065e7c" providerId="LiveId" clId="{41F048F3-6C27-4318-AF5B-001D5C94C556}" dt="2025-08-14T06:30:12.900" v="58" actId="207"/>
          <ac:spMkLst>
            <pc:docMk/>
            <pc:sldMk cId="0" sldId="256"/>
            <ac:spMk id="3" creationId="{00000000-0000-0000-0000-000000000000}"/>
          </ac:spMkLst>
        </pc:spChg>
        <pc:spChg chg="del">
          <ac:chgData name="Tuls marketing" userId="6bf10b87f0065e7c" providerId="LiveId" clId="{41F048F3-6C27-4318-AF5B-001D5C94C556}" dt="2025-08-14T06:25:53.183" v="0" actId="478"/>
          <ac:spMkLst>
            <pc:docMk/>
            <pc:sldMk cId="0" sldId="256"/>
            <ac:spMk id="5" creationId="{46D03A82-8994-B5D5-CE2C-47885DFD2931}"/>
          </ac:spMkLst>
        </pc:spChg>
      </pc:sldChg>
      <pc:sldChg chg="delSp mod">
        <pc:chgData name="Tuls marketing" userId="6bf10b87f0065e7c" providerId="LiveId" clId="{41F048F3-6C27-4318-AF5B-001D5C94C556}" dt="2025-08-14T06:26:08.137" v="3" actId="478"/>
        <pc:sldMkLst>
          <pc:docMk/>
          <pc:sldMk cId="0" sldId="257"/>
        </pc:sldMkLst>
        <pc:spChg chg="del">
          <ac:chgData name="Tuls marketing" userId="6bf10b87f0065e7c" providerId="LiveId" clId="{41F048F3-6C27-4318-AF5B-001D5C94C556}" dt="2025-08-14T06:26:08.137" v="3" actId="478"/>
          <ac:spMkLst>
            <pc:docMk/>
            <pc:sldMk cId="0" sldId="257"/>
            <ac:spMk id="2" creationId="{00000000-0000-0000-0000-000000000000}"/>
          </ac:spMkLst>
        </pc:spChg>
      </pc:sldChg>
      <pc:sldChg chg="delSp modSp mod">
        <pc:chgData name="Tuls marketing" userId="6bf10b87f0065e7c" providerId="LiveId" clId="{41F048F3-6C27-4318-AF5B-001D5C94C556}" dt="2025-08-14T06:46:53.979" v="566" actId="20577"/>
        <pc:sldMkLst>
          <pc:docMk/>
          <pc:sldMk cId="0" sldId="258"/>
        </pc:sldMkLst>
        <pc:spChg chg="del">
          <ac:chgData name="Tuls marketing" userId="6bf10b87f0065e7c" providerId="LiveId" clId="{41F048F3-6C27-4318-AF5B-001D5C94C556}" dt="2025-08-14T06:26:10.596" v="4" actId="478"/>
          <ac:spMkLst>
            <pc:docMk/>
            <pc:sldMk cId="0" sldId="258"/>
            <ac:spMk id="2" creationId="{00000000-0000-0000-0000-000000000000}"/>
          </ac:spMkLst>
        </pc:spChg>
        <pc:spChg chg="mod">
          <ac:chgData name="Tuls marketing" userId="6bf10b87f0065e7c" providerId="LiveId" clId="{41F048F3-6C27-4318-AF5B-001D5C94C556}" dt="2025-08-14T06:46:53.979" v="566" actId="20577"/>
          <ac:spMkLst>
            <pc:docMk/>
            <pc:sldMk cId="0" sldId="258"/>
            <ac:spMk id="8" creationId="{6349B000-C4A8-A16E-3114-56D170B4AFF7}"/>
          </ac:spMkLst>
        </pc:spChg>
        <pc:spChg chg="mod">
          <ac:chgData name="Tuls marketing" userId="6bf10b87f0065e7c" providerId="LiveId" clId="{41F048F3-6C27-4318-AF5B-001D5C94C556}" dt="2025-08-14T06:31:56.545" v="101" actId="207"/>
          <ac:spMkLst>
            <pc:docMk/>
            <pc:sldMk cId="0" sldId="258"/>
            <ac:spMk id="10" creationId="{0C75B3C2-C463-903E-8142-01CDF5868C7F}"/>
          </ac:spMkLst>
        </pc:spChg>
        <pc:spChg chg="mod">
          <ac:chgData name="Tuls marketing" userId="6bf10b87f0065e7c" providerId="LiveId" clId="{41F048F3-6C27-4318-AF5B-001D5C94C556}" dt="2025-08-14T06:32:00.924" v="102" actId="207"/>
          <ac:spMkLst>
            <pc:docMk/>
            <pc:sldMk cId="0" sldId="258"/>
            <ac:spMk id="12" creationId="{E41F1191-BFB5-7357-4EBD-55C8E11AD4AA}"/>
          </ac:spMkLst>
        </pc:spChg>
      </pc:sldChg>
      <pc:sldChg chg="delSp modSp mod">
        <pc:chgData name="Tuls marketing" userId="6bf10b87f0065e7c" providerId="LiveId" clId="{41F048F3-6C27-4318-AF5B-001D5C94C556}" dt="2025-08-14T06:44:10.584" v="510" actId="20577"/>
        <pc:sldMkLst>
          <pc:docMk/>
          <pc:sldMk cId="0" sldId="259"/>
        </pc:sldMkLst>
        <pc:spChg chg="del">
          <ac:chgData name="Tuls marketing" userId="6bf10b87f0065e7c" providerId="LiveId" clId="{41F048F3-6C27-4318-AF5B-001D5C94C556}" dt="2025-08-14T06:26:19.863" v="7" actId="478"/>
          <ac:spMkLst>
            <pc:docMk/>
            <pc:sldMk cId="0" sldId="259"/>
            <ac:spMk id="2" creationId="{00000000-0000-0000-0000-000000000000}"/>
          </ac:spMkLst>
        </pc:spChg>
        <pc:spChg chg="mod">
          <ac:chgData name="Tuls marketing" userId="6bf10b87f0065e7c" providerId="LiveId" clId="{41F048F3-6C27-4318-AF5B-001D5C94C556}" dt="2025-08-14T06:31:23.505" v="73" actId="207"/>
          <ac:spMkLst>
            <pc:docMk/>
            <pc:sldMk cId="0" sldId="259"/>
            <ac:spMk id="6" creationId="{00000000-0000-0000-0000-000000000000}"/>
          </ac:spMkLst>
        </pc:spChg>
        <pc:spChg chg="mod">
          <ac:chgData name="Tuls marketing" userId="6bf10b87f0065e7c" providerId="LiveId" clId="{41F048F3-6C27-4318-AF5B-001D5C94C556}" dt="2025-08-14T06:36:39.959" v="364" actId="113"/>
          <ac:spMkLst>
            <pc:docMk/>
            <pc:sldMk cId="0" sldId="259"/>
            <ac:spMk id="8" creationId="{327FBCF0-824D-AEC8-A85C-D23A910FC3C5}"/>
          </ac:spMkLst>
        </pc:spChg>
        <pc:spChg chg="mod">
          <ac:chgData name="Tuls marketing" userId="6bf10b87f0065e7c" providerId="LiveId" clId="{41F048F3-6C27-4318-AF5B-001D5C94C556}" dt="2025-08-14T06:31:23.505" v="73" actId="207"/>
          <ac:spMkLst>
            <pc:docMk/>
            <pc:sldMk cId="0" sldId="259"/>
            <ac:spMk id="9" creationId="{A8964A12-FD23-86A0-2894-A8D6C032BC85}"/>
          </ac:spMkLst>
        </pc:spChg>
        <pc:spChg chg="mod">
          <ac:chgData name="Tuls marketing" userId="6bf10b87f0065e7c" providerId="LiveId" clId="{41F048F3-6C27-4318-AF5B-001D5C94C556}" dt="2025-08-14T06:44:10.584" v="510" actId="20577"/>
          <ac:spMkLst>
            <pc:docMk/>
            <pc:sldMk cId="0" sldId="259"/>
            <ac:spMk id="10" creationId="{61889028-CB35-972C-69A2-5CA34BE663E5}"/>
          </ac:spMkLst>
        </pc:spChg>
        <pc:spChg chg="mod">
          <ac:chgData name="Tuls marketing" userId="6bf10b87f0065e7c" providerId="LiveId" clId="{41F048F3-6C27-4318-AF5B-001D5C94C556}" dt="2025-08-14T06:36:52.632" v="373" actId="113"/>
          <ac:spMkLst>
            <pc:docMk/>
            <pc:sldMk cId="0" sldId="259"/>
            <ac:spMk id="12" creationId="{7E2D463B-125D-206A-2558-F46F438EE336}"/>
          </ac:spMkLst>
        </pc:spChg>
        <pc:spChg chg="mod">
          <ac:chgData name="Tuls marketing" userId="6bf10b87f0065e7c" providerId="LiveId" clId="{41F048F3-6C27-4318-AF5B-001D5C94C556}" dt="2025-08-14T06:36:58.483" v="378" actId="20577"/>
          <ac:spMkLst>
            <pc:docMk/>
            <pc:sldMk cId="0" sldId="259"/>
            <ac:spMk id="13" creationId="{16FE2ADB-01E7-C2E9-080C-2D46BFEC2509}"/>
          </ac:spMkLst>
        </pc:spChg>
        <pc:spChg chg="mod">
          <ac:chgData name="Tuls marketing" userId="6bf10b87f0065e7c" providerId="LiveId" clId="{41F048F3-6C27-4318-AF5B-001D5C94C556}" dt="2025-08-14T06:31:23.505" v="73" actId="207"/>
          <ac:spMkLst>
            <pc:docMk/>
            <pc:sldMk cId="0" sldId="259"/>
            <ac:spMk id="14" creationId="{AEBE4D56-B8FF-A91C-6847-D22CCF9FDC13}"/>
          </ac:spMkLst>
        </pc:spChg>
        <pc:spChg chg="mod">
          <ac:chgData name="Tuls marketing" userId="6bf10b87f0065e7c" providerId="LiveId" clId="{41F048F3-6C27-4318-AF5B-001D5C94C556}" dt="2025-08-14T06:31:23.505" v="73" actId="207"/>
          <ac:spMkLst>
            <pc:docMk/>
            <pc:sldMk cId="0" sldId="259"/>
            <ac:spMk id="15" creationId="{827C0A88-9CAB-8D52-BCE6-3FD4F019B4A6}"/>
          </ac:spMkLst>
        </pc:spChg>
      </pc:sldChg>
      <pc:sldChg chg="delSp mod">
        <pc:chgData name="Tuls marketing" userId="6bf10b87f0065e7c" providerId="LiveId" clId="{41F048F3-6C27-4318-AF5B-001D5C94C556}" dt="2025-08-14T06:26:21.837" v="8" actId="478"/>
        <pc:sldMkLst>
          <pc:docMk/>
          <pc:sldMk cId="0" sldId="260"/>
        </pc:sldMkLst>
        <pc:spChg chg="del">
          <ac:chgData name="Tuls marketing" userId="6bf10b87f0065e7c" providerId="LiveId" clId="{41F048F3-6C27-4318-AF5B-001D5C94C556}" dt="2025-08-14T06:26:21.837" v="8" actId="478"/>
          <ac:spMkLst>
            <pc:docMk/>
            <pc:sldMk cId="0" sldId="260"/>
            <ac:spMk id="2" creationId="{00000000-0000-0000-0000-000000000000}"/>
          </ac:spMkLst>
        </pc:spChg>
      </pc:sldChg>
      <pc:sldChg chg="delSp modSp del mod">
        <pc:chgData name="Tuls marketing" userId="6bf10b87f0065e7c" providerId="LiveId" clId="{41F048F3-6C27-4318-AF5B-001D5C94C556}" dt="2025-08-14T06:37:28.428" v="379" actId="47"/>
        <pc:sldMkLst>
          <pc:docMk/>
          <pc:sldMk cId="0" sldId="261"/>
        </pc:sldMkLst>
        <pc:spChg chg="del">
          <ac:chgData name="Tuls marketing" userId="6bf10b87f0065e7c" providerId="LiveId" clId="{41F048F3-6C27-4318-AF5B-001D5C94C556}" dt="2025-08-14T06:26:24.767" v="9" actId="478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ls marketing" userId="6bf10b87f0065e7c" providerId="LiveId" clId="{41F048F3-6C27-4318-AF5B-001D5C94C556}" dt="2025-08-14T06:31:27.930" v="74" actId="207"/>
          <ac:spMkLst>
            <pc:docMk/>
            <pc:sldMk cId="0" sldId="261"/>
            <ac:spMk id="4" creationId="{2FC698C5-F35E-9E75-086C-8EACCCAC240C}"/>
          </ac:spMkLst>
        </pc:spChg>
        <pc:spChg chg="mod">
          <ac:chgData name="Tuls marketing" userId="6bf10b87f0065e7c" providerId="LiveId" clId="{41F048F3-6C27-4318-AF5B-001D5C94C556}" dt="2025-08-14T06:31:27.930" v="74" actId="207"/>
          <ac:spMkLst>
            <pc:docMk/>
            <pc:sldMk cId="0" sldId="261"/>
            <ac:spMk id="6" creationId="{3198D484-DA87-08E5-8790-2234605A24A9}"/>
          </ac:spMkLst>
        </pc:spChg>
        <pc:spChg chg="mod">
          <ac:chgData name="Tuls marketing" userId="6bf10b87f0065e7c" providerId="LiveId" clId="{41F048F3-6C27-4318-AF5B-001D5C94C556}" dt="2025-08-14T06:31:27.930" v="74" actId="207"/>
          <ac:spMkLst>
            <pc:docMk/>
            <pc:sldMk cId="0" sldId="261"/>
            <ac:spMk id="7" creationId="{8BF45E8C-F9B1-EC50-6C95-CA8D8072496E}"/>
          </ac:spMkLst>
        </pc:spChg>
        <pc:spChg chg="mod">
          <ac:chgData name="Tuls marketing" userId="6bf10b87f0065e7c" providerId="LiveId" clId="{41F048F3-6C27-4318-AF5B-001D5C94C556}" dt="2025-08-14T06:31:27.930" v="74" actId="207"/>
          <ac:spMkLst>
            <pc:docMk/>
            <pc:sldMk cId="0" sldId="261"/>
            <ac:spMk id="8" creationId="{1C794E04-5229-224B-1FA7-DDE649132601}"/>
          </ac:spMkLst>
        </pc:spChg>
        <pc:spChg chg="mod">
          <ac:chgData name="Tuls marketing" userId="6bf10b87f0065e7c" providerId="LiveId" clId="{41F048F3-6C27-4318-AF5B-001D5C94C556}" dt="2025-08-14T06:31:27.930" v="74" actId="207"/>
          <ac:spMkLst>
            <pc:docMk/>
            <pc:sldMk cId="0" sldId="261"/>
            <ac:spMk id="9" creationId="{F0F67F26-73D1-7599-346F-3705DE217FEA}"/>
          </ac:spMkLst>
        </pc:spChg>
      </pc:sldChg>
      <pc:sldChg chg="delSp mod">
        <pc:chgData name="Tuls marketing" userId="6bf10b87f0065e7c" providerId="LiveId" clId="{41F048F3-6C27-4318-AF5B-001D5C94C556}" dt="2025-08-14T06:26:33.586" v="13" actId="478"/>
        <pc:sldMkLst>
          <pc:docMk/>
          <pc:sldMk cId="0" sldId="262"/>
        </pc:sldMkLst>
        <pc:spChg chg="del">
          <ac:chgData name="Tuls marketing" userId="6bf10b87f0065e7c" providerId="LiveId" clId="{41F048F3-6C27-4318-AF5B-001D5C94C556}" dt="2025-08-14T06:26:33.586" v="13" actId="478"/>
          <ac:spMkLst>
            <pc:docMk/>
            <pc:sldMk cId="0" sldId="262"/>
            <ac:spMk id="2" creationId="{00000000-0000-0000-0000-000000000000}"/>
          </ac:spMkLst>
        </pc:spChg>
      </pc:sldChg>
      <pc:sldChg chg="delSp modSp mod">
        <pc:chgData name="Tuls marketing" userId="6bf10b87f0065e7c" providerId="LiveId" clId="{41F048F3-6C27-4318-AF5B-001D5C94C556}" dt="2025-08-14T06:26:45.871" v="26" actId="478"/>
        <pc:sldMkLst>
          <pc:docMk/>
          <pc:sldMk cId="0" sldId="263"/>
        </pc:sldMkLst>
        <pc:spChg chg="del">
          <ac:chgData name="Tuls marketing" userId="6bf10b87f0065e7c" providerId="LiveId" clId="{41F048F3-6C27-4318-AF5B-001D5C94C556}" dt="2025-08-14T06:26:45.871" v="26" actId="478"/>
          <ac:spMkLst>
            <pc:docMk/>
            <pc:sldMk cId="0" sldId="263"/>
            <ac:spMk id="2" creationId="{00000000-0000-0000-0000-000000000000}"/>
          </ac:spMkLst>
        </pc:spChg>
        <pc:spChg chg="mod">
          <ac:chgData name="Tuls marketing" userId="6bf10b87f0065e7c" providerId="LiveId" clId="{41F048F3-6C27-4318-AF5B-001D5C94C556}" dt="2025-08-14T06:26:42.929" v="25" actId="20577"/>
          <ac:spMkLst>
            <pc:docMk/>
            <pc:sldMk cId="0" sldId="263"/>
            <ac:spMk id="8" creationId="{5D8F019F-00B9-57DA-BDDD-2AD52411E5B5}"/>
          </ac:spMkLst>
        </pc:spChg>
      </pc:sldChg>
      <pc:sldChg chg="addSp delSp modSp mod">
        <pc:chgData name="Tuls marketing" userId="6bf10b87f0065e7c" providerId="LiveId" clId="{41F048F3-6C27-4318-AF5B-001D5C94C556}" dt="2025-08-14T06:43:02.519" v="483" actId="255"/>
        <pc:sldMkLst>
          <pc:docMk/>
          <pc:sldMk cId="2481364123" sldId="264"/>
        </pc:sldMkLst>
        <pc:spChg chg="del">
          <ac:chgData name="Tuls marketing" userId="6bf10b87f0065e7c" providerId="LiveId" clId="{41F048F3-6C27-4318-AF5B-001D5C94C556}" dt="2025-08-14T06:26:27.006" v="10" actId="478"/>
          <ac:spMkLst>
            <pc:docMk/>
            <pc:sldMk cId="2481364123" sldId="264"/>
            <ac:spMk id="2" creationId="{AF30D76C-B853-AF71-5A0B-2F361090B270}"/>
          </ac:spMkLst>
        </pc:spChg>
        <pc:spChg chg="del mod">
          <ac:chgData name="Tuls marketing" userId="6bf10b87f0065e7c" providerId="LiveId" clId="{41F048F3-6C27-4318-AF5B-001D5C94C556}" dt="2025-08-14T06:27:38.922" v="55" actId="478"/>
          <ac:spMkLst>
            <pc:docMk/>
            <pc:sldMk cId="2481364123" sldId="264"/>
            <ac:spMk id="4" creationId="{2987CA76-A922-F80F-156E-6452758B0407}"/>
          </ac:spMkLst>
        </pc:spChg>
        <pc:spChg chg="mod">
          <ac:chgData name="Tuls marketing" userId="6bf10b87f0065e7c" providerId="LiveId" clId="{41F048F3-6C27-4318-AF5B-001D5C94C556}" dt="2025-08-14T06:41:37.898" v="465" actId="1076"/>
          <ac:spMkLst>
            <pc:docMk/>
            <pc:sldMk cId="2481364123" sldId="264"/>
            <ac:spMk id="5" creationId="{33E1CE16-87B5-9415-7019-6ACB89D49649}"/>
          </ac:spMkLst>
        </pc:spChg>
        <pc:spChg chg="del mod">
          <ac:chgData name="Tuls marketing" userId="6bf10b87f0065e7c" providerId="LiveId" clId="{41F048F3-6C27-4318-AF5B-001D5C94C556}" dt="2025-08-14T06:38:39.270" v="385" actId="478"/>
          <ac:spMkLst>
            <pc:docMk/>
            <pc:sldMk cId="2481364123" sldId="264"/>
            <ac:spMk id="12" creationId="{8F9F9C6B-3950-65B9-B059-4AA3DF7D1267}"/>
          </ac:spMkLst>
        </pc:spChg>
        <pc:graphicFrameChg chg="add mod">
          <ac:chgData name="Tuls marketing" userId="6bf10b87f0065e7c" providerId="LiveId" clId="{41F048F3-6C27-4318-AF5B-001D5C94C556}" dt="2025-08-14T06:40:09.480" v="392"/>
          <ac:graphicFrameMkLst>
            <pc:docMk/>
            <pc:sldMk cId="2481364123" sldId="264"/>
            <ac:graphicFrameMk id="6" creationId="{57323031-FE56-B153-E2E6-5B68449D5667}"/>
          </ac:graphicFrameMkLst>
        </pc:graphicFrameChg>
        <pc:graphicFrameChg chg="add mod modGraphic">
          <ac:chgData name="Tuls marketing" userId="6bf10b87f0065e7c" providerId="LiveId" clId="{41F048F3-6C27-4318-AF5B-001D5C94C556}" dt="2025-08-14T06:43:02.519" v="483" actId="255"/>
          <ac:graphicFrameMkLst>
            <pc:docMk/>
            <pc:sldMk cId="2481364123" sldId="264"/>
            <ac:graphicFrameMk id="7" creationId="{8EB462BC-7D94-44D0-5CCC-70CF584CD191}"/>
          </ac:graphicFrameMkLst>
        </pc:graphicFrameChg>
        <pc:graphicFrameChg chg="del mod modGraphic">
          <ac:chgData name="Tuls marketing" userId="6bf10b87f0065e7c" providerId="LiveId" clId="{41F048F3-6C27-4318-AF5B-001D5C94C556}" dt="2025-08-14T06:38:36.189" v="383" actId="478"/>
          <ac:graphicFrameMkLst>
            <pc:docMk/>
            <pc:sldMk cId="2481364123" sldId="264"/>
            <ac:graphicFrameMk id="10" creationId="{C5079DDD-AA5B-18B5-3638-02A2CD2A6DD2}"/>
          </ac:graphicFrameMkLst>
        </pc:graphicFrameChg>
      </pc:sldChg>
      <pc:sldChg chg="delSp modSp mod">
        <pc:chgData name="Tuls marketing" userId="6bf10b87f0065e7c" providerId="LiveId" clId="{41F048F3-6C27-4318-AF5B-001D5C94C556}" dt="2025-08-14T06:35:55.785" v="336" actId="20577"/>
        <pc:sldMkLst>
          <pc:docMk/>
          <pc:sldMk cId="2057714235" sldId="266"/>
        </pc:sldMkLst>
        <pc:spChg chg="del">
          <ac:chgData name="Tuls marketing" userId="6bf10b87f0065e7c" providerId="LiveId" clId="{41F048F3-6C27-4318-AF5B-001D5C94C556}" dt="2025-08-14T06:26:12.221" v="5" actId="478"/>
          <ac:spMkLst>
            <pc:docMk/>
            <pc:sldMk cId="2057714235" sldId="266"/>
            <ac:spMk id="2" creationId="{F09E88DA-0325-1319-98A8-DBF0D8C3D5B4}"/>
          </ac:spMkLst>
        </pc:spChg>
        <pc:spChg chg="mod">
          <ac:chgData name="Tuls marketing" userId="6bf10b87f0065e7c" providerId="LiveId" clId="{41F048F3-6C27-4318-AF5B-001D5C94C556}" dt="2025-08-14T06:30:37.603" v="60" actId="207"/>
          <ac:spMkLst>
            <pc:docMk/>
            <pc:sldMk cId="2057714235" sldId="266"/>
            <ac:spMk id="8" creationId="{618C3935-6064-1224-7B73-DF4ACA85DEE5}"/>
          </ac:spMkLst>
        </pc:spChg>
        <pc:spChg chg="mod">
          <ac:chgData name="Tuls marketing" userId="6bf10b87f0065e7c" providerId="LiveId" clId="{41F048F3-6C27-4318-AF5B-001D5C94C556}" dt="2025-08-14T06:33:34.932" v="217" actId="113"/>
          <ac:spMkLst>
            <pc:docMk/>
            <pc:sldMk cId="2057714235" sldId="266"/>
            <ac:spMk id="9" creationId="{519769B5-DBBD-1BBC-FCA9-1102F5784909}"/>
          </ac:spMkLst>
        </pc:spChg>
        <pc:spChg chg="mod">
          <ac:chgData name="Tuls marketing" userId="6bf10b87f0065e7c" providerId="LiveId" clId="{41F048F3-6C27-4318-AF5B-001D5C94C556}" dt="2025-08-14T06:30:39.732" v="61" actId="207"/>
          <ac:spMkLst>
            <pc:docMk/>
            <pc:sldMk cId="2057714235" sldId="266"/>
            <ac:spMk id="10" creationId="{63E7A147-C153-ABF0-BC1B-FC62E66F7701}"/>
          </ac:spMkLst>
        </pc:spChg>
        <pc:spChg chg="mod">
          <ac:chgData name="Tuls marketing" userId="6bf10b87f0065e7c" providerId="LiveId" clId="{41F048F3-6C27-4318-AF5B-001D5C94C556}" dt="2025-08-14T06:30:58.640" v="67" actId="207"/>
          <ac:spMkLst>
            <pc:docMk/>
            <pc:sldMk cId="2057714235" sldId="266"/>
            <ac:spMk id="11" creationId="{5AE79E23-1250-E811-60A7-8A7D376186F1}"/>
          </ac:spMkLst>
        </pc:spChg>
        <pc:spChg chg="mod">
          <ac:chgData name="Tuls marketing" userId="6bf10b87f0065e7c" providerId="LiveId" clId="{41F048F3-6C27-4318-AF5B-001D5C94C556}" dt="2025-08-14T06:35:55.785" v="336" actId="20577"/>
          <ac:spMkLst>
            <pc:docMk/>
            <pc:sldMk cId="2057714235" sldId="266"/>
            <ac:spMk id="12" creationId="{421E8392-B720-3ED0-74F7-00F8A0F1DF82}"/>
          </ac:spMkLst>
        </pc:spChg>
        <pc:spChg chg="mod">
          <ac:chgData name="Tuls marketing" userId="6bf10b87f0065e7c" providerId="LiveId" clId="{41F048F3-6C27-4318-AF5B-001D5C94C556}" dt="2025-08-14T06:30:42.397" v="62" actId="207"/>
          <ac:spMkLst>
            <pc:docMk/>
            <pc:sldMk cId="2057714235" sldId="266"/>
            <ac:spMk id="16" creationId="{1ADFD348-AEB9-4799-3629-7EC97B600E61}"/>
          </ac:spMkLst>
        </pc:spChg>
        <pc:spChg chg="mod">
          <ac:chgData name="Tuls marketing" userId="6bf10b87f0065e7c" providerId="LiveId" clId="{41F048F3-6C27-4318-AF5B-001D5C94C556}" dt="2025-08-14T06:33:51.396" v="243" actId="20577"/>
          <ac:spMkLst>
            <pc:docMk/>
            <pc:sldMk cId="2057714235" sldId="266"/>
            <ac:spMk id="21" creationId="{34ECAAB5-F8C5-8CCF-79B0-2FC36E872D1A}"/>
          </ac:spMkLst>
        </pc:spChg>
        <pc:spChg chg="mod">
          <ac:chgData name="Tuls marketing" userId="6bf10b87f0065e7c" providerId="LiveId" clId="{41F048F3-6C27-4318-AF5B-001D5C94C556}" dt="2025-08-14T06:30:45.250" v="63" actId="207"/>
          <ac:spMkLst>
            <pc:docMk/>
            <pc:sldMk cId="2057714235" sldId="266"/>
            <ac:spMk id="22" creationId="{F01AF623-D4B6-35DC-6FD1-E31819FBF2EF}"/>
          </ac:spMkLst>
        </pc:spChg>
        <pc:spChg chg="mod">
          <ac:chgData name="Tuls marketing" userId="6bf10b87f0065e7c" providerId="LiveId" clId="{41F048F3-6C27-4318-AF5B-001D5C94C556}" dt="2025-08-14T06:34:28.687" v="283" actId="20577"/>
          <ac:spMkLst>
            <pc:docMk/>
            <pc:sldMk cId="2057714235" sldId="266"/>
            <ac:spMk id="23" creationId="{C25561C3-767C-AAE7-E0B3-DF486D47836C}"/>
          </ac:spMkLst>
        </pc:spChg>
        <pc:spChg chg="mod">
          <ac:chgData name="Tuls marketing" userId="6bf10b87f0065e7c" providerId="LiveId" clId="{41F048F3-6C27-4318-AF5B-001D5C94C556}" dt="2025-08-14T06:30:55.533" v="66" actId="207"/>
          <ac:spMkLst>
            <pc:docMk/>
            <pc:sldMk cId="2057714235" sldId="266"/>
            <ac:spMk id="24" creationId="{B48A32DE-4B88-5803-753B-A05F1E5FD233}"/>
          </ac:spMkLst>
        </pc:spChg>
        <pc:spChg chg="mod">
          <ac:chgData name="Tuls marketing" userId="6bf10b87f0065e7c" providerId="LiveId" clId="{41F048F3-6C27-4318-AF5B-001D5C94C556}" dt="2025-08-14T06:34:33.802" v="284" actId="207"/>
          <ac:spMkLst>
            <pc:docMk/>
            <pc:sldMk cId="2057714235" sldId="266"/>
            <ac:spMk id="25" creationId="{511A3264-EDA7-9691-74BD-23CD18DE2B67}"/>
          </ac:spMkLst>
        </pc:spChg>
      </pc:sldChg>
      <pc:sldChg chg="delSp modSp mod">
        <pc:chgData name="Tuls marketing" userId="6bf10b87f0065e7c" providerId="LiveId" clId="{41F048F3-6C27-4318-AF5B-001D5C94C556}" dt="2025-08-14T06:31:19.047" v="72" actId="207"/>
        <pc:sldMkLst>
          <pc:docMk/>
          <pc:sldMk cId="2539185437" sldId="267"/>
        </pc:sldMkLst>
        <pc:spChg chg="del">
          <ac:chgData name="Tuls marketing" userId="6bf10b87f0065e7c" providerId="LiveId" clId="{41F048F3-6C27-4318-AF5B-001D5C94C556}" dt="2025-08-14T06:26:17.501" v="6" actId="478"/>
          <ac:spMkLst>
            <pc:docMk/>
            <pc:sldMk cId="2539185437" sldId="267"/>
            <ac:spMk id="2" creationId="{F15EB83A-A186-1B99-63A4-E0D3D5D3CC8B}"/>
          </ac:spMkLst>
        </pc:spChg>
        <pc:spChg chg="mod">
          <ac:chgData name="Tuls marketing" userId="6bf10b87f0065e7c" providerId="LiveId" clId="{41F048F3-6C27-4318-AF5B-001D5C94C556}" dt="2025-08-14T06:31:19.047" v="72" actId="207"/>
          <ac:spMkLst>
            <pc:docMk/>
            <pc:sldMk cId="2539185437" sldId="267"/>
            <ac:spMk id="4" creationId="{B1B458E4-AE06-2694-33AC-0BAF44DE65C0}"/>
          </ac:spMkLst>
        </pc:spChg>
        <pc:spChg chg="mod">
          <ac:chgData name="Tuls marketing" userId="6bf10b87f0065e7c" providerId="LiveId" clId="{41F048F3-6C27-4318-AF5B-001D5C94C556}" dt="2025-08-14T06:31:19.047" v="72" actId="207"/>
          <ac:spMkLst>
            <pc:docMk/>
            <pc:sldMk cId="2539185437" sldId="267"/>
            <ac:spMk id="6" creationId="{F91A7549-B195-1AAF-3218-8AF9CC3A22CA}"/>
          </ac:spMkLst>
        </pc:spChg>
        <pc:spChg chg="mod">
          <ac:chgData name="Tuls marketing" userId="6bf10b87f0065e7c" providerId="LiveId" clId="{41F048F3-6C27-4318-AF5B-001D5C94C556}" dt="2025-08-14T06:31:19.047" v="72" actId="207"/>
          <ac:spMkLst>
            <pc:docMk/>
            <pc:sldMk cId="2539185437" sldId="267"/>
            <ac:spMk id="8" creationId="{B466C1A1-C0AD-BD3A-84C6-52625C2675B5}"/>
          </ac:spMkLst>
        </pc:spChg>
        <pc:spChg chg="mod">
          <ac:chgData name="Tuls marketing" userId="6bf10b87f0065e7c" providerId="LiveId" clId="{41F048F3-6C27-4318-AF5B-001D5C94C556}" dt="2025-08-14T06:31:19.047" v="72" actId="207"/>
          <ac:spMkLst>
            <pc:docMk/>
            <pc:sldMk cId="2539185437" sldId="267"/>
            <ac:spMk id="13" creationId="{1BC65DC5-B5A3-7CEA-A3BE-F012701C68EE}"/>
          </ac:spMkLst>
        </pc:spChg>
        <pc:spChg chg="mod">
          <ac:chgData name="Tuls marketing" userId="6bf10b87f0065e7c" providerId="LiveId" clId="{41F048F3-6C27-4318-AF5B-001D5C94C556}" dt="2025-08-14T06:31:19.047" v="72" actId="207"/>
          <ac:spMkLst>
            <pc:docMk/>
            <pc:sldMk cId="2539185437" sldId="267"/>
            <ac:spMk id="15" creationId="{A765D8B1-6D3D-9C1B-BB34-82F1AF5D8ADD}"/>
          </ac:spMkLst>
        </pc:spChg>
      </pc:sldChg>
      <pc:sldChg chg="delSp del mod">
        <pc:chgData name="Tuls marketing" userId="6bf10b87f0065e7c" providerId="LiveId" clId="{41F048F3-6C27-4318-AF5B-001D5C94C556}" dt="2025-08-14T06:37:37.061" v="380" actId="47"/>
        <pc:sldMkLst>
          <pc:docMk/>
          <pc:sldMk cId="3379433775" sldId="268"/>
        </pc:sldMkLst>
        <pc:spChg chg="del">
          <ac:chgData name="Tuls marketing" userId="6bf10b87f0065e7c" providerId="LiveId" clId="{41F048F3-6C27-4318-AF5B-001D5C94C556}" dt="2025-08-14T06:26:28.891" v="11" actId="478"/>
          <ac:spMkLst>
            <pc:docMk/>
            <pc:sldMk cId="3379433775" sldId="268"/>
            <ac:spMk id="2" creationId="{92046B34-4ABB-CD75-FC67-01B71B6359E3}"/>
          </ac:spMkLst>
        </pc:spChg>
      </pc:sldChg>
      <pc:sldChg chg="del">
        <pc:chgData name="Tuls marketing" userId="6bf10b87f0065e7c" providerId="LiveId" clId="{41F048F3-6C27-4318-AF5B-001D5C94C556}" dt="2025-08-14T06:26:55.890" v="28" actId="47"/>
        <pc:sldMkLst>
          <pc:docMk/>
          <pc:sldMk cId="3976947836" sldId="269"/>
        </pc:sldMkLst>
      </pc:sldChg>
      <pc:sldChg chg="delSp del mod">
        <pc:chgData name="Tuls marketing" userId="6bf10b87f0065e7c" providerId="LiveId" clId="{41F048F3-6C27-4318-AF5B-001D5C94C556}" dt="2025-08-14T06:26:50.902" v="27" actId="47"/>
        <pc:sldMkLst>
          <pc:docMk/>
          <pc:sldMk cId="2310061759" sldId="270"/>
        </pc:sldMkLst>
        <pc:spChg chg="del">
          <ac:chgData name="Tuls marketing" userId="6bf10b87f0065e7c" providerId="LiveId" clId="{41F048F3-6C27-4318-AF5B-001D5C94C556}" dt="2025-08-14T06:26:31.287" v="12" actId="478"/>
          <ac:spMkLst>
            <pc:docMk/>
            <pc:sldMk cId="2310061759" sldId="270"/>
            <ac:spMk id="2" creationId="{76D4CD9C-F124-38FB-C708-C913B686CDB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138428"/>
            <a:ext cx="15087600" cy="534924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2000" spc="-7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0077" y="6683432"/>
            <a:ext cx="15087600" cy="1714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600" cap="all" spc="300" baseline="0">
                <a:solidFill>
                  <a:schemeClr val="tx2"/>
                </a:solidFill>
                <a:latin typeface="+mj-lt"/>
              </a:defRPr>
            </a:lvl1pPr>
            <a:lvl2pPr marL="685800" indent="0" algn="ctr">
              <a:buNone/>
              <a:defRPr sz="3600"/>
            </a:lvl2pPr>
            <a:lvl3pPr marL="1371600" indent="0" algn="ctr">
              <a:buNone/>
              <a:defRPr sz="36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811487" y="6515100"/>
            <a:ext cx="148132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40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0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138428"/>
            <a:ext cx="15087600" cy="534924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6679692"/>
            <a:ext cx="15087600" cy="1714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600" cap="all" spc="300" baseline="0">
                <a:solidFill>
                  <a:schemeClr val="tx2"/>
                </a:solidFill>
                <a:latin typeface="+mj-lt"/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811487" y="6515100"/>
            <a:ext cx="148132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800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45920" y="429905"/>
            <a:ext cx="15087600" cy="21761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17" y="2768602"/>
            <a:ext cx="7406640" cy="60350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26880" y="2768603"/>
            <a:ext cx="7406640" cy="6035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4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45920" y="429905"/>
            <a:ext cx="15087600" cy="21761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2769078"/>
            <a:ext cx="7406640" cy="110442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3873501"/>
            <a:ext cx="7406640" cy="506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6880" y="2769078"/>
            <a:ext cx="7406640" cy="110442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26880" y="3873501"/>
            <a:ext cx="7406640" cy="506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5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1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6076187" cy="10287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060107" y="0"/>
            <a:ext cx="96012" cy="1028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1538"/>
            <a:ext cx="4800600" cy="3429000"/>
          </a:xfrm>
        </p:spPr>
        <p:txBody>
          <a:bodyPr anchor="b">
            <a:normAutofit/>
          </a:bodyPr>
          <a:lstStyle>
            <a:lvl1pPr>
              <a:defRPr sz="5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0" y="1097280"/>
            <a:ext cx="9738360" cy="7886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389120"/>
            <a:ext cx="4800600" cy="506868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25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8268" y="9689678"/>
            <a:ext cx="3927765" cy="547688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0900" y="9689678"/>
            <a:ext cx="6972300" cy="547688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3" y="737261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1" y="7612380"/>
            <a:ext cx="15170468" cy="1234440"/>
          </a:xfrm>
        </p:spPr>
        <p:txBody>
          <a:bodyPr tIns="0" bIns="0" anchor="b">
            <a:noAutofit/>
          </a:bodyPr>
          <a:lstStyle>
            <a:lvl1pPr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" y="0"/>
            <a:ext cx="18287978" cy="7372614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0" y="8860536"/>
            <a:ext cx="15169896" cy="89154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2250">
                <a:solidFill>
                  <a:schemeClr val="tx1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9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1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618453"/>
            <a:ext cx="3943350" cy="86398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618453"/>
            <a:ext cx="11601450" cy="8639847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7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9601200"/>
            <a:ext cx="18288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" y="9501474"/>
            <a:ext cx="18288000" cy="99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429905"/>
            <a:ext cx="15087600" cy="2176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2768601"/>
            <a:ext cx="15087600" cy="603504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1" y="9689678"/>
            <a:ext cx="3708407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29278" y="9689678"/>
            <a:ext cx="723420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850688" y="9689678"/>
            <a:ext cx="19680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790298" y="2606768"/>
            <a:ext cx="149504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333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16" r:id="rId1"/>
    <p:sldLayoutId id="2147484217" r:id="rId2"/>
    <p:sldLayoutId id="2147484218" r:id="rId3"/>
    <p:sldLayoutId id="2147484219" r:id="rId4"/>
    <p:sldLayoutId id="2147484220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txStyles>
    <p:titleStyle>
      <a:lvl1pPr algn="l" defTabSz="1371600" rtl="0" eaLnBrk="1" latinLnBrk="0" hangingPunct="1">
        <a:lnSpc>
          <a:spcPct val="85000"/>
        </a:lnSpc>
        <a:spcBef>
          <a:spcPct val="0"/>
        </a:spcBef>
        <a:buNone/>
        <a:defRPr sz="7200" kern="1200" spc="-7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1371600" rtl="0" eaLnBrk="1" latinLnBrk="0" hangingPunct="1">
        <a:lnSpc>
          <a:spcPct val="90000"/>
        </a:lnSpc>
        <a:spcBef>
          <a:spcPts val="1800"/>
        </a:spcBef>
        <a:spcAft>
          <a:spcPts val="3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3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607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039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2471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903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3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16603" y="3548833"/>
            <a:ext cx="16254794" cy="1594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80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Lead </a:t>
            </a:r>
            <a:r>
              <a:rPr lang="en-US" sz="8000" b="1" dirty="0">
                <a:solidFill>
                  <a:srgbClr val="FF0000"/>
                </a:solidFill>
                <a:latin typeface="Garet Bold"/>
                <a:ea typeface="Garet Bold"/>
                <a:cs typeface="Garet Bold"/>
                <a:sym typeface="Garet Bold"/>
              </a:rPr>
              <a:t>Generation</a:t>
            </a:r>
            <a:r>
              <a:rPr lang="en-US" sz="80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 Strategy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469771"/>
            <a:ext cx="6743700" cy="1285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7"/>
              </a:lnSpc>
            </a:pPr>
            <a:r>
              <a:rPr lang="en-US" sz="7412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Objective :-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25491" y="3543300"/>
            <a:ext cx="15766955" cy="4388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4582" lvl="1" indent="-397291" algn="l">
              <a:lnSpc>
                <a:spcPct val="200000"/>
              </a:lnSpc>
              <a:buFont typeface="Arial"/>
              <a:buChar char="•"/>
            </a:pPr>
            <a:r>
              <a:rPr lang="en-US" sz="368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Enhance Digital Presence and Brand Awareness</a:t>
            </a:r>
          </a:p>
          <a:p>
            <a:pPr marL="794582" lvl="1" indent="-397291">
              <a:lnSpc>
                <a:spcPct val="200000"/>
              </a:lnSpc>
              <a:buFont typeface="Arial"/>
              <a:buChar char="•"/>
            </a:pPr>
            <a:r>
              <a:rPr lang="en-US" sz="368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Generate High-Quality Leads</a:t>
            </a:r>
          </a:p>
          <a:p>
            <a:pPr marL="794582" lvl="1" indent="-397291" algn="l">
              <a:lnSpc>
                <a:spcPct val="200000"/>
              </a:lnSpc>
              <a:buFont typeface="Arial"/>
              <a:buChar char="•"/>
            </a:pPr>
            <a:r>
              <a:rPr lang="en-US" sz="368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Convert Interested Prospects into Site Visits and Bookings</a:t>
            </a:r>
          </a:p>
          <a:p>
            <a:pPr algn="l">
              <a:lnSpc>
                <a:spcPct val="200000"/>
              </a:lnSpc>
            </a:pPr>
            <a:endParaRPr lang="en-US" sz="368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32424" y="1035500"/>
            <a:ext cx="15750576" cy="12080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7"/>
              </a:lnSpc>
            </a:pPr>
            <a:r>
              <a:rPr lang="en-US" sz="54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Google Ads Target Audience :-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71456" y="2740080"/>
            <a:ext cx="2281369" cy="569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2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Location</a:t>
            </a: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7253" y="3888127"/>
            <a:ext cx="2538544" cy="564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08"/>
              </a:lnSpc>
            </a:pPr>
            <a:r>
              <a:rPr lang="en-US" sz="3291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Age </a:t>
            </a:r>
            <a:r>
              <a:rPr lang="en-US" sz="32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Group</a:t>
            </a: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1456" y="5368405"/>
            <a:ext cx="4686300" cy="565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08"/>
              </a:lnSpc>
            </a:pPr>
            <a:r>
              <a:rPr lang="en-US" sz="32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Other Targeting's: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76400" y="5959754"/>
            <a:ext cx="7200900" cy="2293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12542" lvl="1" indent="-457200" algn="l">
              <a:lnSpc>
                <a:spcPts val="4608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In market audience</a:t>
            </a:r>
          </a:p>
          <a:p>
            <a:pPr marL="812542" lvl="1" indent="-457200" algn="l">
              <a:lnSpc>
                <a:spcPts val="4608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Interest &amp; Affinity Audience</a:t>
            </a:r>
          </a:p>
          <a:p>
            <a:pPr marL="812542" lvl="1" indent="-457200" algn="l">
              <a:lnSpc>
                <a:spcPts val="4608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Remarketing (people who visited our website)</a:t>
            </a:r>
          </a:p>
          <a:p>
            <a:pPr marL="812542" lvl="1" indent="-457200" algn="l">
              <a:lnSpc>
                <a:spcPts val="4608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Re Target  Audience from old data(filtered data)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49B000-C4A8-A16E-3114-56D170B4AFF7}"/>
              </a:ext>
            </a:extLst>
          </p:cNvPr>
          <p:cNvSpPr txBox="1"/>
          <p:nvPr/>
        </p:nvSpPr>
        <p:spPr>
          <a:xfrm>
            <a:off x="1676400" y="3309147"/>
            <a:ext cx="6310317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Primary Radius  - 10 Kms around Project Location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Secondary Location – Target Citi (Bang/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Hyd</a:t>
            </a:r>
            <a:r>
              <a:rPr lang="en-US" sz="240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5B3C2-C463-903E-8142-01CDF5868C7F}"/>
              </a:ext>
            </a:extLst>
          </p:cNvPr>
          <p:cNvSpPr txBox="1"/>
          <p:nvPr/>
        </p:nvSpPr>
        <p:spPr>
          <a:xfrm>
            <a:off x="9525000" y="4571965"/>
            <a:ext cx="4598182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Luxury Apartments – 30 to 54 Years</a:t>
            </a:r>
            <a:endParaRPr lang="en-IN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2339EB-9558-63BC-5BEB-827642EFE349}"/>
              </a:ext>
            </a:extLst>
          </p:cNvPr>
          <p:cNvSpPr txBox="1"/>
          <p:nvPr/>
        </p:nvSpPr>
        <p:spPr>
          <a:xfrm>
            <a:off x="9328922" y="6019364"/>
            <a:ext cx="5033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Garet Bold"/>
              </a:rPr>
              <a:t>Competitor</a:t>
            </a:r>
            <a:r>
              <a:rPr lang="en-US" dirty="0"/>
              <a:t> </a:t>
            </a:r>
            <a:r>
              <a:rPr lang="en-US" sz="3200" b="1" dirty="0">
                <a:solidFill>
                  <a:srgbClr val="000000"/>
                </a:solidFill>
                <a:latin typeface="Garet Bold"/>
              </a:rPr>
              <a:t>Targeting:</a:t>
            </a:r>
            <a:endParaRPr lang="en-IN" sz="3200" b="1" dirty="0">
              <a:solidFill>
                <a:srgbClr val="000000"/>
              </a:solidFill>
              <a:latin typeface="Garet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1F1191-BFB5-7357-4EBD-55C8E11AD4AA}"/>
              </a:ext>
            </a:extLst>
          </p:cNvPr>
          <p:cNvSpPr txBox="1"/>
          <p:nvPr/>
        </p:nvSpPr>
        <p:spPr>
          <a:xfrm>
            <a:off x="9525000" y="6728184"/>
            <a:ext cx="4008470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Using competitor keywords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Landing page URL’s </a:t>
            </a:r>
            <a:b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N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DB097-9B05-576F-E0CD-D5ACEAE42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8C3935-6064-1224-7B73-DF4ACA85DEE5}"/>
              </a:ext>
            </a:extLst>
          </p:cNvPr>
          <p:cNvSpPr txBox="1"/>
          <p:nvPr/>
        </p:nvSpPr>
        <p:spPr>
          <a:xfrm>
            <a:off x="657159" y="1035735"/>
            <a:ext cx="4935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Google Search Ads : </a:t>
            </a:r>
            <a:endParaRPr lang="en-IN" sz="4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769B5-DBBD-1BBC-FCA9-1102F5784909}"/>
              </a:ext>
            </a:extLst>
          </p:cNvPr>
          <p:cNvSpPr txBox="1"/>
          <p:nvPr/>
        </p:nvSpPr>
        <p:spPr>
          <a:xfrm>
            <a:off x="657158" y="2982833"/>
            <a:ext cx="62770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Project Name -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 BHK Apartments @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 BHK Flats near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Flats at North Bengaluru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 BHK flat @ 2.5 Cr Onwards*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Project Name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– 3 BHK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Luxury 3 BHK in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  <a:endParaRPr lang="en-IN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7A147-C153-ABF0-BC1B-FC62E66F7701}"/>
              </a:ext>
            </a:extLst>
          </p:cNvPr>
          <p:cNvSpPr txBox="1"/>
          <p:nvPr/>
        </p:nvSpPr>
        <p:spPr>
          <a:xfrm>
            <a:off x="657159" y="2105304"/>
            <a:ext cx="2308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Headlines :</a:t>
            </a:r>
            <a:endParaRPr lang="en-IN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E79E23-1250-E811-60A7-8A7D376186F1}"/>
              </a:ext>
            </a:extLst>
          </p:cNvPr>
          <p:cNvSpPr txBox="1"/>
          <p:nvPr/>
        </p:nvSpPr>
        <p:spPr>
          <a:xfrm>
            <a:off x="664532" y="6752232"/>
            <a:ext cx="2613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Description</a:t>
            </a:r>
            <a:r>
              <a:rPr lang="en-US" sz="3600" b="1" dirty="0"/>
              <a:t> :</a:t>
            </a:r>
            <a:endParaRPr lang="en-IN" sz="3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1E8392-B720-3ED0-74F7-00F8A0F1DF82}"/>
              </a:ext>
            </a:extLst>
          </p:cNvPr>
          <p:cNvSpPr txBox="1"/>
          <p:nvPr/>
        </p:nvSpPr>
        <p:spPr>
          <a:xfrm>
            <a:off x="657158" y="7398563"/>
            <a:ext cx="1359872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Project X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3 BHK Apartments at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Y Location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Starting from 2.5 Cr Onwards*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Book your dream 3 BHK Apartment at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Y Location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with World class Amenities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Close to IT hubs, top schools &amp; daily essentials - everything within easy reach.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Luxury 3 BHK near A - Road, Starting @ 2.5 Cr Onwards*</a:t>
            </a:r>
          </a:p>
          <a:p>
            <a:pPr marL="514350" indent="-514350">
              <a:buFont typeface="+mj-lt"/>
              <a:buAutoNum type="arabicPeriod"/>
            </a:pPr>
            <a:endParaRPr lang="en-IN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DFD348-AEB9-4799-3629-7EC97B600E61}"/>
              </a:ext>
            </a:extLst>
          </p:cNvPr>
          <p:cNvSpPr txBox="1"/>
          <p:nvPr/>
        </p:nvSpPr>
        <p:spPr>
          <a:xfrm>
            <a:off x="9525000" y="1035735"/>
            <a:ext cx="28845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Keywords : </a:t>
            </a:r>
            <a:endParaRPr lang="en-IN" sz="4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ECAAB5-F8C5-8CCF-79B0-2FC36E872D1A}"/>
              </a:ext>
            </a:extLst>
          </p:cNvPr>
          <p:cNvSpPr txBox="1"/>
          <p:nvPr/>
        </p:nvSpPr>
        <p:spPr>
          <a:xfrm>
            <a:off x="9525000" y="2136081"/>
            <a:ext cx="8325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Band Keywords :  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Company Name, Project Name</a:t>
            </a:r>
            <a:endParaRPr lang="en-IN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1AF623-D4B6-35DC-6FD1-E31819FBF2EF}"/>
              </a:ext>
            </a:extLst>
          </p:cNvPr>
          <p:cNvSpPr txBox="1"/>
          <p:nvPr/>
        </p:nvSpPr>
        <p:spPr>
          <a:xfrm>
            <a:off x="9525000" y="2888437"/>
            <a:ext cx="3483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General Keywords :</a:t>
            </a:r>
            <a:endParaRPr lang="en-IN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5561C3-767C-AAE7-E0B3-DF486D47836C}"/>
              </a:ext>
            </a:extLst>
          </p:cNvPr>
          <p:cNvSpPr txBox="1"/>
          <p:nvPr/>
        </p:nvSpPr>
        <p:spPr>
          <a:xfrm>
            <a:off x="9753600" y="3564682"/>
            <a:ext cx="56376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 BHK Apartments near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</a:p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Apartments near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</a:p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 BHK Apartments in KPI Road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8A32DE-4B88-5803-753B-A05F1E5FD233}"/>
              </a:ext>
            </a:extLst>
          </p:cNvPr>
          <p:cNvSpPr txBox="1"/>
          <p:nvPr/>
        </p:nvSpPr>
        <p:spPr>
          <a:xfrm>
            <a:off x="9525000" y="5414267"/>
            <a:ext cx="4395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Competitor Keyword :</a:t>
            </a:r>
            <a:endParaRPr lang="en-IN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1A3264-EDA7-9691-74BD-23CD18DE2B67}"/>
              </a:ext>
            </a:extLst>
          </p:cNvPr>
          <p:cNvSpPr txBox="1"/>
          <p:nvPr/>
        </p:nvSpPr>
        <p:spPr>
          <a:xfrm>
            <a:off x="13998534" y="5425867"/>
            <a:ext cx="4125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Near by project names </a:t>
            </a:r>
            <a:endParaRPr lang="en-IN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1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19EED-43FB-63A3-265A-1FD09871B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466C1A1-C0AD-BD3A-84C6-52625C2675B5}"/>
              </a:ext>
            </a:extLst>
          </p:cNvPr>
          <p:cNvSpPr txBox="1"/>
          <p:nvPr/>
        </p:nvSpPr>
        <p:spPr>
          <a:xfrm>
            <a:off x="616443" y="1294686"/>
            <a:ext cx="4659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Google Display Ads</a:t>
            </a:r>
            <a:endParaRPr lang="en-IN" sz="4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B458E4-AE06-2694-33AC-0BAF44DE65C0}"/>
              </a:ext>
            </a:extLst>
          </p:cNvPr>
          <p:cNvSpPr txBox="1"/>
          <p:nvPr/>
        </p:nvSpPr>
        <p:spPr>
          <a:xfrm>
            <a:off x="741146" y="2171700"/>
            <a:ext cx="31450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Image Ideas :</a:t>
            </a:r>
            <a:endParaRPr lang="en-IN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1A7549-B195-1AAF-3218-8AF9CC3A22CA}"/>
              </a:ext>
            </a:extLst>
          </p:cNvPr>
          <p:cNvSpPr txBox="1"/>
          <p:nvPr/>
        </p:nvSpPr>
        <p:spPr>
          <a:xfrm>
            <a:off x="914400" y="2932188"/>
            <a:ext cx="915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Image Type - Apartment elevation &amp; Interior Images </a:t>
            </a:r>
            <a:endParaRPr lang="en-IN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C65DC5-B5A3-7CEA-A3BE-F012701C68EE}"/>
              </a:ext>
            </a:extLst>
          </p:cNvPr>
          <p:cNvSpPr txBox="1"/>
          <p:nvPr/>
        </p:nvSpPr>
        <p:spPr>
          <a:xfrm>
            <a:off x="657159" y="3855219"/>
            <a:ext cx="2899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Overlay Text : </a:t>
            </a:r>
            <a:endParaRPr lang="en-IN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65D8B1-6D3D-9C1B-BB34-82F1AF5D8ADD}"/>
              </a:ext>
            </a:extLst>
          </p:cNvPr>
          <p:cNvSpPr txBox="1"/>
          <p:nvPr/>
        </p:nvSpPr>
        <p:spPr>
          <a:xfrm>
            <a:off x="914400" y="4501550"/>
            <a:ext cx="91513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3BHK Luxury Apartments @ 2.5 Cr Onwards*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RERA Number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Logos of Company and Project</a:t>
            </a:r>
          </a:p>
        </p:txBody>
      </p:sp>
    </p:spTree>
    <p:extLst>
      <p:ext uri="{BB962C8B-B14F-4D97-AF65-F5344CB8AC3E}">
        <p14:creationId xmlns:p14="http://schemas.microsoft.com/office/powerpoint/2010/main" val="2539185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184787" y="1370116"/>
            <a:ext cx="2636274" cy="635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2"/>
              </a:lnSpc>
            </a:pPr>
            <a:r>
              <a:rPr lang="en-US" sz="3680" b="1" dirty="0">
                <a:solidFill>
                  <a:schemeClr val="bg1">
                    <a:lumMod val="95000"/>
                    <a:lumOff val="5000"/>
                  </a:schemeClr>
                </a:solidFill>
                <a:latin typeface="Garet"/>
                <a:ea typeface="Garet"/>
                <a:cs typeface="Garet"/>
                <a:sym typeface="Garet"/>
              </a:rPr>
              <a:t>Meta Ads 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FBCF0-824D-AEC8-A85C-D23A910FC3C5}"/>
              </a:ext>
            </a:extLst>
          </p:cNvPr>
          <p:cNvSpPr txBox="1"/>
          <p:nvPr/>
        </p:nvSpPr>
        <p:spPr>
          <a:xfrm>
            <a:off x="1464537" y="3162300"/>
            <a:ext cx="6548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Project X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Luxury 3 BHK Apartments at 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Y Location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Starting @ 2.5 Cr Onwards*</a:t>
            </a:r>
          </a:p>
          <a:p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Project Highlights :</a:t>
            </a:r>
            <a:b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Modern Clubhouse</a:t>
            </a:r>
            <a:b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Garden &amp; Play Areas </a:t>
            </a:r>
          </a:p>
          <a:p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About connectivity</a:t>
            </a:r>
            <a:b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b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Book you’re dream Apartment today! </a:t>
            </a:r>
            <a:endParaRPr lang="en-IN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964A12-FD23-86A0-2894-A8D6C032BC85}"/>
              </a:ext>
            </a:extLst>
          </p:cNvPr>
          <p:cNvSpPr txBox="1"/>
          <p:nvPr/>
        </p:nvSpPr>
        <p:spPr>
          <a:xfrm>
            <a:off x="1189703" y="2291579"/>
            <a:ext cx="1803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Ad Copy :</a:t>
            </a:r>
            <a:endParaRPr lang="en-IN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89028-CB35-972C-69A2-5CA34BE663E5}"/>
              </a:ext>
            </a:extLst>
          </p:cNvPr>
          <p:cNvSpPr txBox="1"/>
          <p:nvPr/>
        </p:nvSpPr>
        <p:spPr>
          <a:xfrm>
            <a:off x="1184787" y="6843672"/>
            <a:ext cx="885729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CTA Button :  </a:t>
            </a:r>
            <a:r>
              <a:rPr lang="en-US" sz="3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Learn More/Contact Us/Get Quote</a:t>
            </a:r>
            <a:endParaRPr lang="en-IN" sz="3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2D463B-125D-206A-2558-F46F438EE336}"/>
              </a:ext>
            </a:extLst>
          </p:cNvPr>
          <p:cNvSpPr txBox="1"/>
          <p:nvPr/>
        </p:nvSpPr>
        <p:spPr>
          <a:xfrm>
            <a:off x="8839369" y="2011778"/>
            <a:ext cx="80044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Target Location : 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7 to 10 Kms around 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FE2ADB-01E7-C2E9-080C-2D46BFEC2509}"/>
              </a:ext>
            </a:extLst>
          </p:cNvPr>
          <p:cNvSpPr txBox="1"/>
          <p:nvPr/>
        </p:nvSpPr>
        <p:spPr>
          <a:xfrm>
            <a:off x="8868866" y="2863724"/>
            <a:ext cx="679384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Demographics : 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Age – 30 to 54 Years</a:t>
            </a:r>
          </a:p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          Language – English/All</a:t>
            </a:r>
            <a:endParaRPr lang="en-IN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BE4D56-B8FF-A91C-6847-D22CCF9FDC13}"/>
              </a:ext>
            </a:extLst>
          </p:cNvPr>
          <p:cNvSpPr txBox="1"/>
          <p:nvPr/>
        </p:nvSpPr>
        <p:spPr>
          <a:xfrm>
            <a:off x="8839368" y="4254907"/>
            <a:ext cx="82589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Interest : 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Real Estate related audience, </a:t>
            </a:r>
          </a:p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Luxury lifestyle interested Audience,</a:t>
            </a:r>
          </a:p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IT &amp; Tech Professionals</a:t>
            </a:r>
            <a:endParaRPr lang="en-IN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7C0A88-9CAB-8D52-BCE6-3FD4F019B4A6}"/>
              </a:ext>
            </a:extLst>
          </p:cNvPr>
          <p:cNvSpPr txBox="1"/>
          <p:nvPr/>
        </p:nvSpPr>
        <p:spPr>
          <a:xfrm>
            <a:off x="8868866" y="6228119"/>
            <a:ext cx="59691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Custom &amp; Lookalike Audience   </a:t>
            </a:r>
            <a:endParaRPr lang="en-IN" sz="3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063850"/>
            <a:ext cx="10012929" cy="879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29"/>
              </a:lnSpc>
            </a:pPr>
            <a:r>
              <a:rPr lang="en-US" sz="5163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 SEO &amp; Social Media Strategy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3616" y="2407078"/>
            <a:ext cx="1943100" cy="635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2"/>
              </a:lnSpc>
            </a:pPr>
            <a:r>
              <a:rPr lang="en-US" sz="3200" b="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SEO: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77297" y="3209854"/>
            <a:ext cx="13220700" cy="550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5342" lvl="1" algn="l">
              <a:lnSpc>
                <a:spcPts val="4608"/>
              </a:lnSpc>
            </a:pPr>
            <a:r>
              <a:rPr lang="en-US" sz="32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Focusing on both On-page  and Off-page SEO marketing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5400" y="4168896"/>
            <a:ext cx="5448300" cy="641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2"/>
              </a:lnSpc>
            </a:pPr>
            <a:r>
              <a:rPr lang="en-US" sz="3200" b="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Social Media Calendar: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24254" y="5050789"/>
            <a:ext cx="15745088" cy="1158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5342" lvl="1" algn="l">
              <a:lnSpc>
                <a:spcPts val="4608"/>
              </a:lnSpc>
            </a:pPr>
            <a:r>
              <a:rPr lang="en-US" sz="32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Organized monthly calendar for social media contents, drives engagement, builds trust, and generates leads.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676600"/>
            <a:ext cx="5448300" cy="641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2"/>
              </a:lnSpc>
            </a:pPr>
            <a:r>
              <a:rPr lang="en-US" sz="3200" b="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Google My Business: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24254" y="7399779"/>
            <a:ext cx="15745088" cy="2658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0684" lvl="1" indent="-355342" algn="l">
              <a:lnSpc>
                <a:spcPct val="1500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Upload high quality images regularly</a:t>
            </a:r>
          </a:p>
          <a:p>
            <a:pPr marL="710684" lvl="1" indent="-355342">
              <a:lnSpc>
                <a:spcPct val="2000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ea typeface="Garet"/>
                <a:cs typeface="Garet"/>
                <a:sym typeface="Garet"/>
              </a:rPr>
              <a:t>Encourage happy customers to leave review</a:t>
            </a:r>
          </a:p>
          <a:p>
            <a:pPr algn="l">
              <a:lnSpc>
                <a:spcPct val="200000"/>
              </a:lnSpc>
            </a:pPr>
            <a:endParaRPr lang="en-US" sz="3200" dirty="0">
              <a:solidFill>
                <a:srgbClr val="000000"/>
              </a:solidFill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288E15-7618-4DB2-32A7-CB90441AA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2F70C51-B408-E48D-B40C-81D22E2CD6E2}"/>
              </a:ext>
            </a:extLst>
          </p:cNvPr>
          <p:cNvSpPr txBox="1"/>
          <p:nvPr/>
        </p:nvSpPr>
        <p:spPr>
          <a:xfrm>
            <a:off x="4574611" y="436306"/>
            <a:ext cx="8391525" cy="877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29"/>
              </a:lnSpc>
            </a:pPr>
            <a:r>
              <a:rPr lang="en-US" sz="48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Digital Estimation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E1CE16-87B5-9415-7019-6ACB89D49649}"/>
              </a:ext>
            </a:extLst>
          </p:cNvPr>
          <p:cNvSpPr txBox="1"/>
          <p:nvPr/>
        </p:nvSpPr>
        <p:spPr>
          <a:xfrm>
            <a:off x="914400" y="1511554"/>
            <a:ext cx="68079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/>
              <a:t>Target Sales – 100 Units in 12 Months</a:t>
            </a:r>
            <a:endParaRPr lang="en-IN" sz="3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EB462BC-7D94-44D0-5CCC-70CF584CD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102071"/>
              </p:ext>
            </p:extLst>
          </p:nvPr>
        </p:nvGraphicFramePr>
        <p:xfrm>
          <a:off x="907026" y="2140626"/>
          <a:ext cx="16154400" cy="7633498"/>
        </p:xfrm>
        <a:graphic>
          <a:graphicData uri="http://schemas.openxmlformats.org/drawingml/2006/table">
            <a:tbl>
              <a:tblPr/>
              <a:tblGrid>
                <a:gridCol w="974834">
                  <a:extLst>
                    <a:ext uri="{9D8B030D-6E8A-4147-A177-3AD203B41FA5}">
                      <a16:colId xmlns:a16="http://schemas.microsoft.com/office/drawing/2014/main" val="1639992086"/>
                    </a:ext>
                  </a:extLst>
                </a:gridCol>
                <a:gridCol w="2367455">
                  <a:extLst>
                    <a:ext uri="{9D8B030D-6E8A-4147-A177-3AD203B41FA5}">
                      <a16:colId xmlns:a16="http://schemas.microsoft.com/office/drawing/2014/main" val="1028340545"/>
                    </a:ext>
                  </a:extLst>
                </a:gridCol>
                <a:gridCol w="1591567">
                  <a:extLst>
                    <a:ext uri="{9D8B030D-6E8A-4147-A177-3AD203B41FA5}">
                      <a16:colId xmlns:a16="http://schemas.microsoft.com/office/drawing/2014/main" val="2252048662"/>
                    </a:ext>
                  </a:extLst>
                </a:gridCol>
                <a:gridCol w="1511988">
                  <a:extLst>
                    <a:ext uri="{9D8B030D-6E8A-4147-A177-3AD203B41FA5}">
                      <a16:colId xmlns:a16="http://schemas.microsoft.com/office/drawing/2014/main" val="1148800450"/>
                    </a:ext>
                  </a:extLst>
                </a:gridCol>
                <a:gridCol w="1253359">
                  <a:extLst>
                    <a:ext uri="{9D8B030D-6E8A-4147-A177-3AD203B41FA5}">
                      <a16:colId xmlns:a16="http://schemas.microsoft.com/office/drawing/2014/main" val="417069214"/>
                    </a:ext>
                  </a:extLst>
                </a:gridCol>
                <a:gridCol w="1472199">
                  <a:extLst>
                    <a:ext uri="{9D8B030D-6E8A-4147-A177-3AD203B41FA5}">
                      <a16:colId xmlns:a16="http://schemas.microsoft.com/office/drawing/2014/main" val="2852074803"/>
                    </a:ext>
                  </a:extLst>
                </a:gridCol>
                <a:gridCol w="1372726">
                  <a:extLst>
                    <a:ext uri="{9D8B030D-6E8A-4147-A177-3AD203B41FA5}">
                      <a16:colId xmlns:a16="http://schemas.microsoft.com/office/drawing/2014/main" val="3801419862"/>
                    </a:ext>
                  </a:extLst>
                </a:gridCol>
                <a:gridCol w="935045">
                  <a:extLst>
                    <a:ext uri="{9D8B030D-6E8A-4147-A177-3AD203B41FA5}">
                      <a16:colId xmlns:a16="http://schemas.microsoft.com/office/drawing/2014/main" val="1667894272"/>
                    </a:ext>
                  </a:extLst>
                </a:gridCol>
                <a:gridCol w="1969564">
                  <a:extLst>
                    <a:ext uri="{9D8B030D-6E8A-4147-A177-3AD203B41FA5}">
                      <a16:colId xmlns:a16="http://schemas.microsoft.com/office/drawing/2014/main" val="30506924"/>
                    </a:ext>
                  </a:extLst>
                </a:gridCol>
                <a:gridCol w="795783">
                  <a:extLst>
                    <a:ext uri="{9D8B030D-6E8A-4147-A177-3AD203B41FA5}">
                      <a16:colId xmlns:a16="http://schemas.microsoft.com/office/drawing/2014/main" val="3656507452"/>
                    </a:ext>
                  </a:extLst>
                </a:gridCol>
                <a:gridCol w="954940">
                  <a:extLst>
                    <a:ext uri="{9D8B030D-6E8A-4147-A177-3AD203B41FA5}">
                      <a16:colId xmlns:a16="http://schemas.microsoft.com/office/drawing/2014/main" val="1242958555"/>
                    </a:ext>
                  </a:extLst>
                </a:gridCol>
                <a:gridCol w="954940">
                  <a:extLst>
                    <a:ext uri="{9D8B030D-6E8A-4147-A177-3AD203B41FA5}">
                      <a16:colId xmlns:a16="http://schemas.microsoft.com/office/drawing/2014/main" val="3214296219"/>
                    </a:ext>
                  </a:extLst>
                </a:gridCol>
              </a:tblGrid>
              <a:tr h="479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Months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Unit Cost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Sales Target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Site Visits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Allocations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Leads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CPS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CPA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CPL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898396"/>
                  </a:ext>
                </a:extLst>
              </a:tr>
              <a:tr h="4662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1st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075013"/>
                  </a:ext>
                </a:extLst>
              </a:tr>
              <a:tr h="4763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2nd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522376"/>
                  </a:ext>
                </a:extLst>
              </a:tr>
              <a:tr h="48631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3rd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00656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4th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113618"/>
                  </a:ext>
                </a:extLst>
              </a:tr>
              <a:tr h="50634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876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130322"/>
                  </a:ext>
                </a:extLst>
              </a:tr>
              <a:tr h="4501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659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893064"/>
                  </a:ext>
                </a:extLst>
              </a:tr>
              <a:tr h="4702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994969"/>
                  </a:ext>
                </a:extLst>
              </a:tr>
              <a:tr h="48022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298478"/>
                  </a:ext>
                </a:extLst>
              </a:tr>
              <a:tr h="49023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853514"/>
                  </a:ext>
                </a:extLst>
              </a:tr>
              <a:tr h="913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12th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2,50,00,000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25,00,000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2,500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569053"/>
                  </a:ext>
                </a:extLst>
              </a:tr>
              <a:tr h="479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120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1,200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2,400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12,000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3,00,00,000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012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364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063850"/>
            <a:ext cx="12157285" cy="879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29"/>
              </a:lnSpc>
            </a:pPr>
            <a:r>
              <a:rPr lang="en-US" sz="5163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 Key Performance Indicators (KPIs)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71456" y="2400300"/>
            <a:ext cx="15745088" cy="493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0684" lvl="1" indent="-355342" algn="l">
              <a:lnSpc>
                <a:spcPct val="200000"/>
              </a:lnSpc>
              <a:buFont typeface="Arial"/>
              <a:buChar char="•"/>
            </a:pP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CPL (Cost Per Lead)</a:t>
            </a:r>
          </a:p>
          <a:p>
            <a:pPr marL="710684" lvl="1" indent="-355342" algn="l">
              <a:lnSpc>
                <a:spcPct val="200000"/>
              </a:lnSpc>
              <a:buFont typeface="Arial"/>
              <a:buChar char="•"/>
            </a:pP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Lead to Site Visit Ratio</a:t>
            </a:r>
          </a:p>
          <a:p>
            <a:pPr marL="710684" lvl="1" indent="-355342" algn="l">
              <a:lnSpc>
                <a:spcPct val="200000"/>
              </a:lnSpc>
              <a:buFont typeface="Arial"/>
              <a:buChar char="•"/>
            </a:pP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Booking Conversion Ratio</a:t>
            </a:r>
          </a:p>
          <a:p>
            <a:pPr marL="710684" lvl="1" indent="-355342" algn="l">
              <a:lnSpc>
                <a:spcPct val="200000"/>
              </a:lnSpc>
              <a:buFont typeface="Arial"/>
              <a:buChar char="•"/>
            </a:pP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Cost Per Sale</a:t>
            </a:r>
          </a:p>
          <a:p>
            <a:pPr marL="710684" lvl="1" indent="-355342" algn="l">
              <a:lnSpc>
                <a:spcPct val="200000"/>
              </a:lnSpc>
              <a:buFont typeface="Arial"/>
              <a:buChar char="•"/>
            </a:pPr>
            <a:r>
              <a:rPr lang="en-US" sz="3291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Engagement Rates on Ads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837320" y="4720307"/>
            <a:ext cx="6613359" cy="808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29"/>
              </a:lnSpc>
              <a:spcBef>
                <a:spcPct val="0"/>
              </a:spcBef>
            </a:pPr>
            <a:r>
              <a:rPr lang="en-US" sz="8000" b="1" u="sng" dirty="0">
                <a:solidFill>
                  <a:srgbClr val="000000"/>
                </a:solidFill>
                <a:latin typeface="Arial Black" panose="020B0A04020102020204" pitchFamily="34" charset="0"/>
                <a:ea typeface="Garet Bold"/>
                <a:cs typeface="Garet Bold"/>
                <a:sym typeface="Garet Bold"/>
              </a:rPr>
              <a:t>Thank you!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8F019F-00B9-57DA-BDDD-2AD52411E5B5}"/>
              </a:ext>
            </a:extLst>
          </p:cNvPr>
          <p:cNvSpPr txBox="1"/>
          <p:nvPr/>
        </p:nvSpPr>
        <p:spPr>
          <a:xfrm>
            <a:off x="12186188" y="5821571"/>
            <a:ext cx="27695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+mj-lt"/>
              </a:rPr>
              <a:t>- Vijay Reddy</a:t>
            </a:r>
            <a:endParaRPr lang="en-IN" sz="4000" b="1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632</TotalTime>
  <Words>708</Words>
  <Application>Microsoft Office PowerPoint</Application>
  <PresentationFormat>Custom</PresentationFormat>
  <Paragraphs>246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Garet</vt:lpstr>
      <vt:lpstr>Calibri Light</vt:lpstr>
      <vt:lpstr>Garet Bold</vt:lpstr>
      <vt:lpstr>Calibri</vt:lpstr>
      <vt:lpstr>Arial</vt:lpstr>
      <vt:lpstr>Arial Black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Generation Strategy for tula property</dc:title>
  <cp:lastModifiedBy>Tuls marketing</cp:lastModifiedBy>
  <cp:revision>15</cp:revision>
  <dcterms:created xsi:type="dcterms:W3CDTF">2006-08-16T00:00:00Z</dcterms:created>
  <dcterms:modified xsi:type="dcterms:W3CDTF">2025-08-14T06:46:54Z</dcterms:modified>
  <dc:identifier>DAGqOR2QHL0</dc:identifier>
</cp:coreProperties>
</file>